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67" r:id="rId14"/>
    <p:sldId id="268" r:id="rId15"/>
    <p:sldId id="291" r:id="rId16"/>
    <p:sldId id="294" r:id="rId17"/>
    <p:sldId id="295" r:id="rId18"/>
    <p:sldId id="296" r:id="rId19"/>
    <p:sldId id="269" r:id="rId20"/>
    <p:sldId id="292" r:id="rId21"/>
    <p:sldId id="270" r:id="rId22"/>
    <p:sldId id="293" r:id="rId23"/>
    <p:sldId id="297" r:id="rId24"/>
    <p:sldId id="298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34" y="1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42" Type="http://schemas.openxmlformats.org/officeDocument/2006/relationships/image" Target="../media/image150.png"/><Relationship Id="rId47" Type="http://schemas.openxmlformats.org/officeDocument/2006/relationships/image" Target="../media/image155.png"/><Relationship Id="rId50" Type="http://schemas.openxmlformats.org/officeDocument/2006/relationships/image" Target="../media/image158.png"/><Relationship Id="rId55" Type="http://schemas.openxmlformats.org/officeDocument/2006/relationships/image" Target="../media/image163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125.png"/><Relationship Id="rId29" Type="http://schemas.openxmlformats.org/officeDocument/2006/relationships/image" Target="../media/image137.png"/><Relationship Id="rId11" Type="http://schemas.openxmlformats.org/officeDocument/2006/relationships/image" Target="../media/image120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45" Type="http://schemas.openxmlformats.org/officeDocument/2006/relationships/image" Target="../media/image153.png"/><Relationship Id="rId53" Type="http://schemas.openxmlformats.org/officeDocument/2006/relationships/image" Target="../media/image161.png"/><Relationship Id="rId5" Type="http://schemas.openxmlformats.org/officeDocument/2006/relationships/image" Target="../media/image47.png"/><Relationship Id="rId19" Type="http://schemas.openxmlformats.org/officeDocument/2006/relationships/image" Target="../media/image55.png"/><Relationship Id="rId4" Type="http://schemas.openxmlformats.org/officeDocument/2006/relationships/image" Target="../media/image46.png"/><Relationship Id="rId9" Type="http://schemas.openxmlformats.org/officeDocument/2006/relationships/image" Target="../media/image76.png"/><Relationship Id="rId14" Type="http://schemas.openxmlformats.org/officeDocument/2006/relationships/image" Target="../media/image123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Relationship Id="rId48" Type="http://schemas.openxmlformats.org/officeDocument/2006/relationships/image" Target="../media/image156.png"/><Relationship Id="rId56" Type="http://schemas.openxmlformats.org/officeDocument/2006/relationships/image" Target="../media/image164.png"/><Relationship Id="rId8" Type="http://schemas.openxmlformats.org/officeDocument/2006/relationships/image" Target="../media/image118.png"/><Relationship Id="rId51" Type="http://schemas.openxmlformats.org/officeDocument/2006/relationships/image" Target="../media/image159.png"/><Relationship Id="rId3" Type="http://schemas.openxmlformats.org/officeDocument/2006/relationships/image" Target="../media/image45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4.png"/><Relationship Id="rId20" Type="http://schemas.openxmlformats.org/officeDocument/2006/relationships/image" Target="../media/image128.png"/><Relationship Id="rId41" Type="http://schemas.openxmlformats.org/officeDocument/2006/relationships/image" Target="../media/image149.png"/><Relationship Id="rId54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5" Type="http://schemas.openxmlformats.org/officeDocument/2006/relationships/image" Target="../media/image124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49" Type="http://schemas.openxmlformats.org/officeDocument/2006/relationships/image" Target="../media/image157.png"/><Relationship Id="rId57" Type="http://schemas.openxmlformats.org/officeDocument/2006/relationships/image" Target="../media/image165.png"/><Relationship Id="rId10" Type="http://schemas.openxmlformats.org/officeDocument/2006/relationships/image" Target="../media/image119.pn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52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167.png"/><Relationship Id="rId12" Type="http://schemas.openxmlformats.org/officeDocument/2006/relationships/image" Target="../media/image170.png"/><Relationship Id="rId17" Type="http://schemas.openxmlformats.org/officeDocument/2006/relationships/image" Target="../media/image174.png"/><Relationship Id="rId2" Type="http://schemas.openxmlformats.org/officeDocument/2006/relationships/image" Target="../media/image17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18.png"/><Relationship Id="rId5" Type="http://schemas.openxmlformats.org/officeDocument/2006/relationships/image" Target="../media/image46.png"/><Relationship Id="rId15" Type="http://schemas.openxmlformats.org/officeDocument/2006/relationships/image" Target="../media/image172.png"/><Relationship Id="rId10" Type="http://schemas.openxmlformats.org/officeDocument/2006/relationships/image" Target="../media/image50.png"/><Relationship Id="rId4" Type="http://schemas.openxmlformats.org/officeDocument/2006/relationships/image" Target="../media/image166.png"/><Relationship Id="rId9" Type="http://schemas.openxmlformats.org/officeDocument/2006/relationships/image" Target="../media/image169.png"/><Relationship Id="rId14" Type="http://schemas.openxmlformats.org/officeDocument/2006/relationships/image" Target="../media/image1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5.png"/><Relationship Id="rId3" Type="http://schemas.openxmlformats.org/officeDocument/2006/relationships/image" Target="../media/image45.png"/><Relationship Id="rId7" Type="http://schemas.openxmlformats.org/officeDocument/2006/relationships/image" Target="../media/image168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70.png"/><Relationship Id="rId5" Type="http://schemas.openxmlformats.org/officeDocument/2006/relationships/image" Target="../media/image46.png"/><Relationship Id="rId10" Type="http://schemas.openxmlformats.org/officeDocument/2006/relationships/image" Target="../media/image118.png"/><Relationship Id="rId4" Type="http://schemas.openxmlformats.org/officeDocument/2006/relationships/image" Target="../media/image166.png"/><Relationship Id="rId9" Type="http://schemas.openxmlformats.org/officeDocument/2006/relationships/image" Target="../media/image50.png"/><Relationship Id="rId14" Type="http://schemas.openxmlformats.org/officeDocument/2006/relationships/image" Target="../media/image1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55.png"/><Relationship Id="rId18" Type="http://schemas.openxmlformats.org/officeDocument/2006/relationships/image" Target="../media/image181.pn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170.png"/><Relationship Id="rId17" Type="http://schemas.openxmlformats.org/officeDocument/2006/relationships/image" Target="../media/image180.png"/><Relationship Id="rId2" Type="http://schemas.openxmlformats.org/officeDocument/2006/relationships/image" Target="../media/image17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66.png"/><Relationship Id="rId5" Type="http://schemas.openxmlformats.org/officeDocument/2006/relationships/image" Target="../media/image47.png"/><Relationship Id="rId15" Type="http://schemas.openxmlformats.org/officeDocument/2006/relationships/image" Target="../media/image178.png"/><Relationship Id="rId10" Type="http://schemas.openxmlformats.org/officeDocument/2006/relationships/image" Target="../media/image118.png"/><Relationship Id="rId19" Type="http://schemas.openxmlformats.org/officeDocument/2006/relationships/image" Target="../media/image18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1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66.png"/><Relationship Id="rId5" Type="http://schemas.openxmlformats.org/officeDocument/2006/relationships/image" Target="../media/image47.png"/><Relationship Id="rId15" Type="http://schemas.openxmlformats.org/officeDocument/2006/relationships/image" Target="../media/image185.png"/><Relationship Id="rId10" Type="http://schemas.openxmlformats.org/officeDocument/2006/relationships/image" Target="../media/image118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86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70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87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70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88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70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86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70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1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66.png"/><Relationship Id="rId5" Type="http://schemas.openxmlformats.org/officeDocument/2006/relationships/image" Target="../media/image47.png"/><Relationship Id="rId10" Type="http://schemas.openxmlformats.org/officeDocument/2006/relationships/image" Target="../media/image118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93.jpeg"/><Relationship Id="rId3" Type="http://schemas.openxmlformats.org/officeDocument/2006/relationships/image" Target="../media/image45.png"/><Relationship Id="rId7" Type="http://schemas.openxmlformats.org/officeDocument/2006/relationships/image" Target="../media/image190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1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17" Type="http://schemas.openxmlformats.org/officeDocument/2006/relationships/image" Target="../media/image200.png"/><Relationship Id="rId2" Type="http://schemas.openxmlformats.org/officeDocument/2006/relationships/image" Target="../media/image17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5.png"/><Relationship Id="rId5" Type="http://schemas.openxmlformats.org/officeDocument/2006/relationships/image" Target="../media/image47.png"/><Relationship Id="rId15" Type="http://schemas.openxmlformats.org/officeDocument/2006/relationships/image" Target="../media/image198.png"/><Relationship Id="rId10" Type="http://schemas.openxmlformats.org/officeDocument/2006/relationships/image" Target="../media/image166.png"/><Relationship Id="rId19" Type="http://schemas.openxmlformats.org/officeDocument/2006/relationships/image" Target="../media/image202.png"/><Relationship Id="rId4" Type="http://schemas.openxmlformats.org/officeDocument/2006/relationships/image" Target="../media/image46.png"/><Relationship Id="rId9" Type="http://schemas.openxmlformats.org/officeDocument/2006/relationships/image" Target="../media/image194.png"/><Relationship Id="rId14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03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5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03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5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03.jpe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5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05.png"/><Relationship Id="rId3" Type="http://schemas.openxmlformats.org/officeDocument/2006/relationships/image" Target="../media/image45.png"/><Relationship Id="rId7" Type="http://schemas.openxmlformats.org/officeDocument/2006/relationships/image" Target="../media/image169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04.png"/><Relationship Id="rId5" Type="http://schemas.openxmlformats.org/officeDocument/2006/relationships/image" Target="../media/image47.png"/><Relationship Id="rId15" Type="http://schemas.openxmlformats.org/officeDocument/2006/relationships/image" Target="../media/image20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Relationship Id="rId14" Type="http://schemas.openxmlformats.org/officeDocument/2006/relationships/image" Target="../media/image2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45.png"/><Relationship Id="rId7" Type="http://schemas.openxmlformats.org/officeDocument/2006/relationships/image" Target="../media/image208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17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13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209.png"/><Relationship Id="rId14" Type="http://schemas.openxmlformats.org/officeDocument/2006/relationships/image" Target="../media/image2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45.png"/><Relationship Id="rId7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17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20.png"/><Relationship Id="rId10" Type="http://schemas.openxmlformats.org/officeDocument/2006/relationships/image" Target="../media/image166.png"/><Relationship Id="rId19" Type="http://schemas.openxmlformats.org/officeDocument/2006/relationships/image" Target="../media/image224.png"/><Relationship Id="rId4" Type="http://schemas.openxmlformats.org/officeDocument/2006/relationships/image" Target="../media/image46.png"/><Relationship Id="rId9" Type="http://schemas.openxmlformats.org/officeDocument/2006/relationships/image" Target="../media/image118.png"/><Relationship Id="rId14" Type="http://schemas.openxmlformats.org/officeDocument/2006/relationships/image" Target="../media/image2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image" Target="../media/image45.png"/><Relationship Id="rId21" Type="http://schemas.openxmlformats.org/officeDocument/2006/relationships/image" Target="../media/image72.png"/><Relationship Id="rId7" Type="http://schemas.openxmlformats.org/officeDocument/2006/relationships/image" Target="../media/image208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image" Target="../media/image17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29.png"/><Relationship Id="rId10" Type="http://schemas.openxmlformats.org/officeDocument/2006/relationships/image" Target="../media/image166.png"/><Relationship Id="rId19" Type="http://schemas.openxmlformats.org/officeDocument/2006/relationships/image" Target="../media/image233.png"/><Relationship Id="rId4" Type="http://schemas.openxmlformats.org/officeDocument/2006/relationships/image" Target="../media/image46.png"/><Relationship Id="rId9" Type="http://schemas.openxmlformats.org/officeDocument/2006/relationships/image" Target="../media/image225.png"/><Relationship Id="rId1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118.png"/><Relationship Id="rId26" Type="http://schemas.openxmlformats.org/officeDocument/2006/relationships/image" Target="../media/image92.png"/><Relationship Id="rId3" Type="http://schemas.openxmlformats.org/officeDocument/2006/relationships/image" Target="../media/image45.png"/><Relationship Id="rId21" Type="http://schemas.openxmlformats.org/officeDocument/2006/relationships/image" Target="../media/image90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50.png"/><Relationship Id="rId25" Type="http://schemas.openxmlformats.org/officeDocument/2006/relationships/image" Target="../media/image246.png"/><Relationship Id="rId2" Type="http://schemas.openxmlformats.org/officeDocument/2006/relationships/image" Target="../media/image17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39.png"/><Relationship Id="rId24" Type="http://schemas.openxmlformats.org/officeDocument/2006/relationships/image" Target="../media/image245.png"/><Relationship Id="rId5" Type="http://schemas.openxmlformats.org/officeDocument/2006/relationships/image" Target="../media/image47.png"/><Relationship Id="rId15" Type="http://schemas.openxmlformats.org/officeDocument/2006/relationships/image" Target="../media/image243.png"/><Relationship Id="rId23" Type="http://schemas.openxmlformats.org/officeDocument/2006/relationships/image" Target="../media/image244.png"/><Relationship Id="rId28" Type="http://schemas.openxmlformats.org/officeDocument/2006/relationships/image" Target="../media/image55.png"/><Relationship Id="rId10" Type="http://schemas.openxmlformats.org/officeDocument/2006/relationships/image" Target="../media/image238.png"/><Relationship Id="rId19" Type="http://schemas.openxmlformats.org/officeDocument/2006/relationships/image" Target="../media/image88.png"/><Relationship Id="rId4" Type="http://schemas.openxmlformats.org/officeDocument/2006/relationships/image" Target="../media/image46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Relationship Id="rId22" Type="http://schemas.openxmlformats.org/officeDocument/2006/relationships/image" Target="../media/image76.png"/><Relationship Id="rId27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1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45.png"/><Relationship Id="rId7" Type="http://schemas.openxmlformats.org/officeDocument/2006/relationships/image" Target="../media/image247.png"/><Relationship Id="rId12" Type="http://schemas.openxmlformats.org/officeDocument/2006/relationships/image" Target="../media/image55.png"/><Relationship Id="rId17" Type="http://schemas.openxmlformats.org/officeDocument/2006/relationships/image" Target="../media/image252.png"/><Relationship Id="rId2" Type="http://schemas.openxmlformats.org/officeDocument/2006/relationships/image" Target="../media/image17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66.png"/><Relationship Id="rId5" Type="http://schemas.openxmlformats.org/officeDocument/2006/relationships/image" Target="../media/image47.png"/><Relationship Id="rId15" Type="http://schemas.openxmlformats.org/officeDocument/2006/relationships/image" Target="../media/image250.png"/><Relationship Id="rId10" Type="http://schemas.openxmlformats.org/officeDocument/2006/relationships/image" Target="../media/image118.png"/><Relationship Id="rId19" Type="http://schemas.openxmlformats.org/officeDocument/2006/relationships/image" Target="../media/image254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2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263.png"/><Relationship Id="rId3" Type="http://schemas.openxmlformats.org/officeDocument/2006/relationships/image" Target="../media/image45.png"/><Relationship Id="rId7" Type="http://schemas.openxmlformats.org/officeDocument/2006/relationships/image" Target="../media/image256.png"/><Relationship Id="rId12" Type="http://schemas.openxmlformats.org/officeDocument/2006/relationships/image" Target="../media/image259.png"/><Relationship Id="rId17" Type="http://schemas.openxmlformats.org/officeDocument/2006/relationships/image" Target="../media/image55.png"/><Relationship Id="rId2" Type="http://schemas.openxmlformats.org/officeDocument/2006/relationships/image" Target="../media/image17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58.png"/><Relationship Id="rId5" Type="http://schemas.openxmlformats.org/officeDocument/2006/relationships/image" Target="../media/image47.png"/><Relationship Id="rId15" Type="http://schemas.openxmlformats.org/officeDocument/2006/relationships/image" Target="../media/image261.png"/><Relationship Id="rId10" Type="http://schemas.openxmlformats.org/officeDocument/2006/relationships/image" Target="../media/image102.png"/><Relationship Id="rId19" Type="http://schemas.openxmlformats.org/officeDocument/2006/relationships/image" Target="../media/image264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65.png"/><Relationship Id="rId3" Type="http://schemas.openxmlformats.org/officeDocument/2006/relationships/image" Target="../media/image45.png"/><Relationship Id="rId7" Type="http://schemas.openxmlformats.org/officeDocument/2006/relationships/image" Target="../media/image256.png"/><Relationship Id="rId12" Type="http://schemas.openxmlformats.org/officeDocument/2006/relationships/image" Target="../media/image54.png"/><Relationship Id="rId17" Type="http://schemas.openxmlformats.org/officeDocument/2006/relationships/image" Target="../media/image55.png"/><Relationship Id="rId2" Type="http://schemas.openxmlformats.org/officeDocument/2006/relationships/image" Target="../media/image17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58.png"/><Relationship Id="rId5" Type="http://schemas.openxmlformats.org/officeDocument/2006/relationships/image" Target="../media/image47.png"/><Relationship Id="rId15" Type="http://schemas.openxmlformats.org/officeDocument/2006/relationships/image" Target="../media/image261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59.png"/><Relationship Id="rId3" Type="http://schemas.openxmlformats.org/officeDocument/2006/relationships/image" Target="../media/image45.png"/><Relationship Id="rId7" Type="http://schemas.openxmlformats.org/officeDocument/2006/relationships/image" Target="../media/image256.png"/><Relationship Id="rId12" Type="http://schemas.openxmlformats.org/officeDocument/2006/relationships/image" Target="../media/image55.png"/><Relationship Id="rId17" Type="http://schemas.openxmlformats.org/officeDocument/2006/relationships/image" Target="../media/image261.png"/><Relationship Id="rId2" Type="http://schemas.openxmlformats.org/officeDocument/2006/relationships/image" Target="../media/image17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58.png"/><Relationship Id="rId5" Type="http://schemas.openxmlformats.org/officeDocument/2006/relationships/image" Target="../media/image47.png"/><Relationship Id="rId15" Type="http://schemas.openxmlformats.org/officeDocument/2006/relationships/image" Target="../media/image267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71.png"/><Relationship Id="rId18" Type="http://schemas.openxmlformats.org/officeDocument/2006/relationships/image" Target="../media/image276.png"/><Relationship Id="rId3" Type="http://schemas.openxmlformats.org/officeDocument/2006/relationships/image" Target="../media/image45.png"/><Relationship Id="rId21" Type="http://schemas.openxmlformats.org/officeDocument/2006/relationships/image" Target="../media/image279.png"/><Relationship Id="rId7" Type="http://schemas.openxmlformats.org/officeDocument/2006/relationships/image" Target="../media/image269.png"/><Relationship Id="rId12" Type="http://schemas.openxmlformats.org/officeDocument/2006/relationships/image" Target="../media/image270.png"/><Relationship Id="rId17" Type="http://schemas.openxmlformats.org/officeDocument/2006/relationships/image" Target="../media/image275.png"/><Relationship Id="rId25" Type="http://schemas.openxmlformats.org/officeDocument/2006/relationships/image" Target="../media/image261.png"/><Relationship Id="rId2" Type="http://schemas.openxmlformats.org/officeDocument/2006/relationships/image" Target="../media/image17.png"/><Relationship Id="rId16" Type="http://schemas.openxmlformats.org/officeDocument/2006/relationships/image" Target="../media/image27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24" Type="http://schemas.openxmlformats.org/officeDocument/2006/relationships/image" Target="../media/image282.png"/><Relationship Id="rId5" Type="http://schemas.openxmlformats.org/officeDocument/2006/relationships/image" Target="../media/image47.png"/><Relationship Id="rId15" Type="http://schemas.openxmlformats.org/officeDocument/2006/relationships/image" Target="../media/image273.png"/><Relationship Id="rId23" Type="http://schemas.openxmlformats.org/officeDocument/2006/relationships/image" Target="../media/image281.png"/><Relationship Id="rId10" Type="http://schemas.openxmlformats.org/officeDocument/2006/relationships/image" Target="../media/image102.png"/><Relationship Id="rId19" Type="http://schemas.openxmlformats.org/officeDocument/2006/relationships/image" Target="../media/image277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72.png"/><Relationship Id="rId22" Type="http://schemas.openxmlformats.org/officeDocument/2006/relationships/image" Target="../media/image2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3.png"/><Relationship Id="rId3" Type="http://schemas.openxmlformats.org/officeDocument/2006/relationships/image" Target="../media/image45.png"/><Relationship Id="rId7" Type="http://schemas.openxmlformats.org/officeDocument/2006/relationships/image" Target="../media/image269.png"/><Relationship Id="rId12" Type="http://schemas.openxmlformats.org/officeDocument/2006/relationships/image" Target="../media/image26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285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45.png"/><Relationship Id="rId7" Type="http://schemas.openxmlformats.org/officeDocument/2006/relationships/image" Target="../media/image286.png"/><Relationship Id="rId12" Type="http://schemas.openxmlformats.org/officeDocument/2006/relationships/image" Target="../media/image261.png"/><Relationship Id="rId17" Type="http://schemas.openxmlformats.org/officeDocument/2006/relationships/image" Target="../media/image292.png"/><Relationship Id="rId2" Type="http://schemas.openxmlformats.org/officeDocument/2006/relationships/image" Target="../media/image17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87.png"/><Relationship Id="rId5" Type="http://schemas.openxmlformats.org/officeDocument/2006/relationships/image" Target="../media/image47.png"/><Relationship Id="rId15" Type="http://schemas.openxmlformats.org/officeDocument/2006/relationships/image" Target="../media/image290.png"/><Relationship Id="rId10" Type="http://schemas.openxmlformats.org/officeDocument/2006/relationships/image" Target="../media/image102.png"/><Relationship Id="rId19" Type="http://schemas.openxmlformats.org/officeDocument/2006/relationships/image" Target="../media/image294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96.png"/><Relationship Id="rId3" Type="http://schemas.openxmlformats.org/officeDocument/2006/relationships/image" Target="../media/image45.png"/><Relationship Id="rId7" Type="http://schemas.openxmlformats.org/officeDocument/2006/relationships/image" Target="../media/image286.png"/><Relationship Id="rId12" Type="http://schemas.openxmlformats.org/officeDocument/2006/relationships/image" Target="../media/image261.png"/><Relationship Id="rId17" Type="http://schemas.openxmlformats.org/officeDocument/2006/relationships/image" Target="../media/image299.png"/><Relationship Id="rId2" Type="http://schemas.openxmlformats.org/officeDocument/2006/relationships/image" Target="../media/image17.png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295.png"/><Relationship Id="rId5" Type="http://schemas.openxmlformats.org/officeDocument/2006/relationships/image" Target="../media/image47.png"/><Relationship Id="rId15" Type="http://schemas.openxmlformats.org/officeDocument/2006/relationships/image" Target="../media/image297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1.png"/><Relationship Id="rId3" Type="http://schemas.openxmlformats.org/officeDocument/2006/relationships/image" Target="../media/image45.png"/><Relationship Id="rId7" Type="http://schemas.openxmlformats.org/officeDocument/2006/relationships/image" Target="../media/image286.png"/><Relationship Id="rId12" Type="http://schemas.openxmlformats.org/officeDocument/2006/relationships/image" Target="../media/image261.png"/><Relationship Id="rId17" Type="http://schemas.openxmlformats.org/officeDocument/2006/relationships/image" Target="../media/image304.png"/><Relationship Id="rId2" Type="http://schemas.openxmlformats.org/officeDocument/2006/relationships/image" Target="../media/image17.png"/><Relationship Id="rId16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300.png"/><Relationship Id="rId5" Type="http://schemas.openxmlformats.org/officeDocument/2006/relationships/image" Target="../media/image47.png"/><Relationship Id="rId15" Type="http://schemas.openxmlformats.org/officeDocument/2006/relationships/image" Target="../media/image302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3" Type="http://schemas.openxmlformats.org/officeDocument/2006/relationships/image" Target="../media/image45.png"/><Relationship Id="rId21" Type="http://schemas.openxmlformats.org/officeDocument/2006/relationships/image" Target="../media/image314.png"/><Relationship Id="rId7" Type="http://schemas.openxmlformats.org/officeDocument/2006/relationships/image" Target="../media/image305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image" Target="../media/image17.png"/><Relationship Id="rId16" Type="http://schemas.openxmlformats.org/officeDocument/2006/relationships/image" Target="../media/image310.png"/><Relationship Id="rId20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309.png"/><Relationship Id="rId10" Type="http://schemas.openxmlformats.org/officeDocument/2006/relationships/image" Target="../media/image102.png"/><Relationship Id="rId19" Type="http://schemas.openxmlformats.org/officeDocument/2006/relationships/image" Target="../media/image261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3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64.png"/><Relationship Id="rId2" Type="http://schemas.openxmlformats.org/officeDocument/2006/relationships/image" Target="../media/image17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0.png"/><Relationship Id="rId5" Type="http://schemas.openxmlformats.org/officeDocument/2006/relationships/image" Target="../media/image47.png"/><Relationship Id="rId15" Type="http://schemas.openxmlformats.org/officeDocument/2006/relationships/image" Target="../media/image62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17.png"/><Relationship Id="rId3" Type="http://schemas.openxmlformats.org/officeDocument/2006/relationships/image" Target="../media/image45.png"/><Relationship Id="rId7" Type="http://schemas.openxmlformats.org/officeDocument/2006/relationships/image" Target="../media/image315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" Type="http://schemas.openxmlformats.org/officeDocument/2006/relationships/image" Target="../media/image17.png"/><Relationship Id="rId16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318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Relationship Id="rId14" Type="http://schemas.openxmlformats.org/officeDocument/2006/relationships/image" Target="../media/image26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61.png"/><Relationship Id="rId3" Type="http://schemas.openxmlformats.org/officeDocument/2006/relationships/image" Target="../media/image45.png"/><Relationship Id="rId7" Type="http://schemas.openxmlformats.org/officeDocument/2006/relationships/image" Target="../media/image321.png"/><Relationship Id="rId12" Type="http://schemas.openxmlformats.org/officeDocument/2006/relationships/image" Target="../media/image3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102.png"/><Relationship Id="rId4" Type="http://schemas.openxmlformats.org/officeDocument/2006/relationships/image" Target="../media/image46.png"/><Relationship Id="rId9" Type="http://schemas.openxmlformats.org/officeDocument/2006/relationships/image" Target="../media/image322.png"/><Relationship Id="rId14" Type="http://schemas.openxmlformats.org/officeDocument/2006/relationships/image" Target="../media/image3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3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326.png"/><Relationship Id="rId5" Type="http://schemas.openxmlformats.org/officeDocument/2006/relationships/image" Target="../media/image47.png"/><Relationship Id="rId10" Type="http://schemas.openxmlformats.org/officeDocument/2006/relationships/image" Target="../media/image166.png"/><Relationship Id="rId4" Type="http://schemas.openxmlformats.org/officeDocument/2006/relationships/image" Target="../media/image46.png"/><Relationship Id="rId9" Type="http://schemas.openxmlformats.org/officeDocument/2006/relationships/image" Target="../media/image2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png"/><Relationship Id="rId9" Type="http://schemas.openxmlformats.org/officeDocument/2006/relationships/image" Target="../media/image3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5.png"/><Relationship Id="rId2" Type="http://schemas.openxmlformats.org/officeDocument/2006/relationships/image" Target="../media/image66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47.png"/><Relationship Id="rId10" Type="http://schemas.openxmlformats.org/officeDocument/2006/relationships/image" Target="../media/image75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75.png"/><Relationship Id="rId26" Type="http://schemas.openxmlformats.org/officeDocument/2006/relationships/image" Target="../media/image55.png"/><Relationship Id="rId3" Type="http://schemas.openxmlformats.org/officeDocument/2006/relationships/image" Target="../media/image45.png"/><Relationship Id="rId21" Type="http://schemas.openxmlformats.org/officeDocument/2006/relationships/image" Target="../media/image90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50.png"/><Relationship Id="rId25" Type="http://schemas.openxmlformats.org/officeDocument/2006/relationships/image" Target="../media/image93.png"/><Relationship Id="rId2" Type="http://schemas.openxmlformats.org/officeDocument/2006/relationships/image" Target="../media/image17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82.png"/><Relationship Id="rId24" Type="http://schemas.openxmlformats.org/officeDocument/2006/relationships/image" Target="../media/image92.png"/><Relationship Id="rId5" Type="http://schemas.openxmlformats.org/officeDocument/2006/relationships/image" Target="../media/image47.png"/><Relationship Id="rId15" Type="http://schemas.openxmlformats.org/officeDocument/2006/relationships/image" Target="../media/image86.png"/><Relationship Id="rId23" Type="http://schemas.openxmlformats.org/officeDocument/2006/relationships/image" Target="../media/image91.png"/><Relationship Id="rId10" Type="http://schemas.openxmlformats.org/officeDocument/2006/relationships/image" Target="../media/image81.png"/><Relationship Id="rId19" Type="http://schemas.openxmlformats.org/officeDocument/2006/relationships/image" Target="../media/image88.png"/><Relationship Id="rId4" Type="http://schemas.openxmlformats.org/officeDocument/2006/relationships/image" Target="../media/image4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51.png"/><Relationship Id="rId18" Type="http://schemas.openxmlformats.org/officeDocument/2006/relationships/image" Target="../media/image105.png"/><Relationship Id="rId3" Type="http://schemas.openxmlformats.org/officeDocument/2006/relationships/image" Target="../media/image94.png"/><Relationship Id="rId21" Type="http://schemas.openxmlformats.org/officeDocument/2006/relationships/image" Target="../media/image108.png"/><Relationship Id="rId7" Type="http://schemas.openxmlformats.org/officeDocument/2006/relationships/image" Target="../media/image48.png"/><Relationship Id="rId12" Type="http://schemas.openxmlformats.org/officeDocument/2006/relationships/image" Target="../media/image101.png"/><Relationship Id="rId17" Type="http://schemas.openxmlformats.org/officeDocument/2006/relationships/image" Target="../media/image104.png"/><Relationship Id="rId2" Type="http://schemas.openxmlformats.org/officeDocument/2006/relationships/image" Target="../media/image17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50.png"/><Relationship Id="rId5" Type="http://schemas.openxmlformats.org/officeDocument/2006/relationships/image" Target="../media/image96.png"/><Relationship Id="rId15" Type="http://schemas.openxmlformats.org/officeDocument/2006/relationships/image" Target="../media/image102.png"/><Relationship Id="rId10" Type="http://schemas.openxmlformats.org/officeDocument/2006/relationships/image" Target="../media/image100.png"/><Relationship Id="rId19" Type="http://schemas.openxmlformats.org/officeDocument/2006/relationships/image" Target="../media/image106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55.png"/><Relationship Id="rId22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110.png"/><Relationship Id="rId12" Type="http://schemas.openxmlformats.org/officeDocument/2006/relationships/image" Target="../media/image113.png"/><Relationship Id="rId2" Type="http://schemas.openxmlformats.org/officeDocument/2006/relationships/image" Target="../media/image17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76.png"/><Relationship Id="rId5" Type="http://schemas.openxmlformats.org/officeDocument/2006/relationships/image" Target="../media/image47.png"/><Relationship Id="rId15" Type="http://schemas.openxmlformats.org/officeDocument/2006/relationships/image" Target="../media/image115.png"/><Relationship Id="rId10" Type="http://schemas.openxmlformats.org/officeDocument/2006/relationships/image" Target="../media/image11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5172" y="6105972"/>
            <a:ext cx="7104894" cy="3166481"/>
            <a:chOff x="9485172" y="6105972"/>
            <a:chExt cx="7104894" cy="31664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85172" y="6105972"/>
              <a:ext cx="7104894" cy="3166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88294" y="1771281"/>
            <a:ext cx="13675911" cy="6610003"/>
            <a:chOff x="2288294" y="1771281"/>
            <a:chExt cx="13675911" cy="6610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495773" y="-1447480"/>
              <a:ext cx="27351821" cy="1322000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8294" y="1771281"/>
              <a:ext cx="13675911" cy="661000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1924" y="7016675"/>
            <a:ext cx="6875239" cy="6468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5698562" y="2430095"/>
            <a:ext cx="1607855" cy="37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40958" y="3006045"/>
            <a:ext cx="9936591" cy="13236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77448" y="4560771"/>
            <a:ext cx="11734704" cy="2329309"/>
            <a:chOff x="3277448" y="4560771"/>
            <a:chExt cx="11734704" cy="23293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1208" y="3894531"/>
              <a:ext cx="11068065" cy="44527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658285" y="5061668"/>
              <a:ext cx="192717" cy="67325"/>
              <a:chOff x="4658285" y="5061668"/>
              <a:chExt cx="192717" cy="6732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4658285" y="5061668"/>
                <a:ext cx="192717" cy="6732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86777" y="5048773"/>
              <a:ext cx="192717" cy="67325"/>
              <a:chOff x="5986777" y="5048773"/>
              <a:chExt cx="192717" cy="6732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5986777" y="5048773"/>
                <a:ext cx="192717" cy="6732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813097" y="5010202"/>
              <a:ext cx="208689" cy="67325"/>
              <a:chOff x="9813097" y="5010202"/>
              <a:chExt cx="208689" cy="6732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760000">
                <a:off x="9813097" y="5010202"/>
                <a:ext cx="208689" cy="6732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80260" y="5004597"/>
              <a:ext cx="192717" cy="67325"/>
              <a:chOff x="11180260" y="5004597"/>
              <a:chExt cx="192717" cy="6732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1180260" y="5004597"/>
                <a:ext cx="192717" cy="673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81591" y="5056571"/>
              <a:ext cx="208689" cy="67325"/>
              <a:chOff x="12481591" y="5056571"/>
              <a:chExt cx="208689" cy="6732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760000">
                <a:off x="12481591" y="5056571"/>
                <a:ext cx="208689" cy="673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993126" y="5030226"/>
              <a:ext cx="192717" cy="67325"/>
              <a:chOff x="13993126" y="5030226"/>
              <a:chExt cx="192717" cy="6732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3993126" y="5030226"/>
                <a:ext cx="192717" cy="673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714142" y="5988501"/>
              <a:ext cx="192717" cy="67325"/>
              <a:chOff x="7714142" y="5988501"/>
              <a:chExt cx="192717" cy="6732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7714142" y="5988501"/>
                <a:ext cx="192717" cy="6732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4058275" y="4227672"/>
            <a:ext cx="10153990" cy="108792"/>
            <a:chOff x="4058275" y="4227672"/>
            <a:chExt cx="10153990" cy="1087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8275" y="4227672"/>
              <a:ext cx="10153990" cy="1087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021483" y="1343665"/>
            <a:ext cx="2906824" cy="1512046"/>
            <a:chOff x="2021483" y="1343665"/>
            <a:chExt cx="2906824" cy="151204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21483" y="1343665"/>
              <a:ext cx="2906824" cy="151204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9436" y="1661779"/>
            <a:ext cx="2158629" cy="8455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8477" y="5817496"/>
            <a:ext cx="3954839" cy="3954839"/>
            <a:chOff x="688477" y="5817496"/>
            <a:chExt cx="3954839" cy="39548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">
              <a:off x="688477" y="5817496"/>
              <a:ext cx="3954839" cy="3954839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7425" y="8458271"/>
            <a:ext cx="7548063" cy="69522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81280" y="8171475"/>
            <a:ext cx="1815291" cy="6842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595121"/>
            <a:ext cx="15888189" cy="1367519"/>
            <a:chOff x="1104911" y="595121"/>
            <a:chExt cx="15888189" cy="13675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595121"/>
              <a:ext cx="15888189" cy="1367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5191" y="7024863"/>
            <a:ext cx="1547993" cy="62366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82275" y="7091528"/>
            <a:ext cx="11369048" cy="1952377"/>
            <a:chOff x="5382275" y="7091528"/>
            <a:chExt cx="11369048" cy="19523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2275" y="7091528"/>
              <a:ext cx="11369048" cy="195237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041" y="2157880"/>
            <a:ext cx="5510566" cy="6208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58930" y="2468163"/>
            <a:ext cx="5339751" cy="6171429"/>
            <a:chOff x="958930" y="2468163"/>
            <a:chExt cx="5339751" cy="617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8930" y="2468163"/>
              <a:ext cx="5339751" cy="61714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356350" y="2721256"/>
            <a:ext cx="822322" cy="2725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28502" y="4593956"/>
            <a:ext cx="955349" cy="940808"/>
            <a:chOff x="5728502" y="4593956"/>
            <a:chExt cx="955349" cy="9408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28502" y="4593956"/>
              <a:ext cx="955349" cy="94080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68512" y="4303499"/>
            <a:ext cx="846023" cy="26547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86917" y="2111053"/>
            <a:ext cx="5656671" cy="5583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9450" y="739601"/>
            <a:ext cx="7279057" cy="11347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44532" y="1398647"/>
            <a:ext cx="2874738" cy="562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539780" y="3082707"/>
            <a:ext cx="1008355" cy="1011477"/>
            <a:chOff x="14539780" y="3082707"/>
            <a:chExt cx="1008355" cy="101147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39780" y="3082707"/>
              <a:ext cx="1008355" cy="101147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97446" y="2691007"/>
            <a:ext cx="909636" cy="27253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574109" y="3091365"/>
            <a:ext cx="1005525" cy="1007079"/>
            <a:chOff x="15574109" y="3091365"/>
            <a:chExt cx="1005525" cy="100707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574109" y="3091365"/>
              <a:ext cx="1005525" cy="10070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542187" y="4526539"/>
            <a:ext cx="994367" cy="1019742"/>
            <a:chOff x="14542187" y="4526539"/>
            <a:chExt cx="994367" cy="10197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542187" y="4526539"/>
              <a:ext cx="994367" cy="10197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821552" y="4250166"/>
            <a:ext cx="1033166" cy="26547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548135" y="4514424"/>
            <a:ext cx="1160392" cy="1004634"/>
            <a:chOff x="15548135" y="4514424"/>
            <a:chExt cx="1160392" cy="10046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548135" y="4514424"/>
              <a:ext cx="1160392" cy="10046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638592" y="5818009"/>
            <a:ext cx="1125902" cy="1077161"/>
            <a:chOff x="6638592" y="5818009"/>
            <a:chExt cx="1125902" cy="107716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38592" y="5818009"/>
              <a:ext cx="1125902" cy="107716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914634" y="5852641"/>
            <a:ext cx="1082413" cy="1059522"/>
            <a:chOff x="7914634" y="5852641"/>
            <a:chExt cx="1082413" cy="105952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14634" y="5852641"/>
              <a:ext cx="1082413" cy="1059522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394886" y="5606610"/>
            <a:ext cx="826703" cy="27253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990861" y="5852641"/>
            <a:ext cx="1026458" cy="1086059"/>
            <a:chOff x="8990861" y="5852641"/>
            <a:chExt cx="1026458" cy="10860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90861" y="5852641"/>
              <a:ext cx="1026458" cy="1086059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770618" y="5577160"/>
            <a:ext cx="883598" cy="27253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41998" y="5852641"/>
            <a:ext cx="1114246" cy="1086059"/>
            <a:chOff x="10241998" y="5852641"/>
            <a:chExt cx="1114246" cy="108605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41998" y="5852641"/>
              <a:ext cx="1114246" cy="10860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369613" y="5852641"/>
            <a:ext cx="1115911" cy="1066279"/>
            <a:chOff x="11369613" y="5852641"/>
            <a:chExt cx="1115911" cy="10662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69613" y="5852641"/>
              <a:ext cx="1115911" cy="106627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300168" y="2729914"/>
            <a:ext cx="883807" cy="27253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639478" y="2729914"/>
            <a:ext cx="1168626" cy="2725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390299" y="3131251"/>
            <a:ext cx="963860" cy="924785"/>
            <a:chOff x="12390299" y="3131251"/>
            <a:chExt cx="963860" cy="92478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390299" y="3131251"/>
              <a:ext cx="963860" cy="9247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354159" y="3112957"/>
            <a:ext cx="964528" cy="939494"/>
            <a:chOff x="13354159" y="3112957"/>
            <a:chExt cx="964528" cy="93949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354159" y="3112957"/>
              <a:ext cx="964528" cy="93949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2583143" y="2729916"/>
            <a:ext cx="845036" cy="27253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6690994" y="4570288"/>
            <a:ext cx="977286" cy="887942"/>
            <a:chOff x="6690994" y="4570288"/>
            <a:chExt cx="977286" cy="88794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90994" y="4570288"/>
              <a:ext cx="977286" cy="88794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928005" y="4558870"/>
            <a:ext cx="989127" cy="940808"/>
            <a:chOff x="7928005" y="4558870"/>
            <a:chExt cx="989127" cy="940808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928005" y="4558870"/>
              <a:ext cx="989127" cy="94080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922897" y="4558870"/>
            <a:ext cx="1017168" cy="940808"/>
            <a:chOff x="8922897" y="4558870"/>
            <a:chExt cx="1017168" cy="94080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22897" y="4558870"/>
              <a:ext cx="1017168" cy="940808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418156" y="4338602"/>
            <a:ext cx="845289" cy="26547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108594" y="4585288"/>
            <a:ext cx="1109386" cy="914390"/>
            <a:chOff x="10108594" y="4585288"/>
            <a:chExt cx="1109386" cy="914390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108594" y="4585288"/>
              <a:ext cx="1109386" cy="914390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652127" y="4347282"/>
            <a:ext cx="780899" cy="26547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1074418" y="4585287"/>
            <a:ext cx="1117787" cy="901202"/>
            <a:chOff x="11074418" y="4585287"/>
            <a:chExt cx="1117787" cy="90120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074418" y="4585287"/>
              <a:ext cx="1117787" cy="90120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2754378" y="4338602"/>
            <a:ext cx="775347" cy="26547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2390299" y="4558870"/>
            <a:ext cx="944104" cy="960081"/>
            <a:chOff x="12390299" y="4558870"/>
            <a:chExt cx="944104" cy="960081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2390299" y="4558870"/>
              <a:ext cx="944104" cy="96008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360464" y="4558870"/>
            <a:ext cx="997681" cy="978692"/>
            <a:chOff x="13360464" y="4558870"/>
            <a:chExt cx="997681" cy="978692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360464" y="4558870"/>
              <a:ext cx="997681" cy="9786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5568369" y="5852641"/>
            <a:ext cx="1066121" cy="1056545"/>
            <a:chOff x="5568369" y="5852641"/>
            <a:chExt cx="1066121" cy="1056545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68369" y="5852641"/>
              <a:ext cx="1066121" cy="1056545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105349" y="5577160"/>
            <a:ext cx="775607" cy="272531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057033" y="7175004"/>
            <a:ext cx="12072072" cy="1662472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4274518" y="6772419"/>
            <a:ext cx="2414184" cy="24553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605041" y="3082707"/>
            <a:ext cx="1078810" cy="1023880"/>
            <a:chOff x="5605041" y="3082707"/>
            <a:chExt cx="1078810" cy="102388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05041" y="3082707"/>
              <a:ext cx="1078810" cy="102388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6683851" y="3082707"/>
            <a:ext cx="1057409" cy="1007283"/>
            <a:chOff x="6683851" y="3082707"/>
            <a:chExt cx="1057409" cy="100728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683851" y="3082707"/>
              <a:ext cx="1057409" cy="100728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8020316" y="3064791"/>
            <a:ext cx="1028690" cy="1047309"/>
            <a:chOff x="8020316" y="3064791"/>
            <a:chExt cx="1028690" cy="104730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020316" y="3064791"/>
              <a:ext cx="1028690" cy="104730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997047" y="3046656"/>
            <a:ext cx="943018" cy="1089222"/>
            <a:chOff x="8997047" y="3046656"/>
            <a:chExt cx="943018" cy="108922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997047" y="3046656"/>
              <a:ext cx="943018" cy="108922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175171" y="3082707"/>
            <a:ext cx="1042809" cy="1080457"/>
            <a:chOff x="10175171" y="3082707"/>
            <a:chExt cx="1042809" cy="108045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175171" y="3082707"/>
              <a:ext cx="1042809" cy="108045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1120088" y="3080978"/>
            <a:ext cx="1102635" cy="1098376"/>
            <a:chOff x="11120088" y="3080978"/>
            <a:chExt cx="1102635" cy="1098376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20088" y="3080978"/>
              <a:ext cx="1102635" cy="1098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4167" y="5277611"/>
            <a:ext cx="3374670" cy="3374670"/>
            <a:chOff x="1904167" y="5277611"/>
            <a:chExt cx="3374670" cy="33746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4167" y="5277611"/>
              <a:ext cx="3374670" cy="33746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68769"/>
            <a:ext cx="15888189" cy="1171781"/>
            <a:chOff x="1104911" y="868769"/>
            <a:chExt cx="15888189" cy="11717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911" y="868769"/>
              <a:ext cx="15888189" cy="11717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4906" y="2310411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53610" y="3424575"/>
            <a:ext cx="11235987" cy="4884619"/>
            <a:chOff x="5653610" y="3424575"/>
            <a:chExt cx="11235987" cy="4884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3610" y="3424575"/>
              <a:ext cx="11235987" cy="4884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21500" y="3590970"/>
            <a:ext cx="11346710" cy="19631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49698" y="5890695"/>
            <a:ext cx="10774719" cy="14672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34220" y="3033688"/>
            <a:ext cx="3644618" cy="2277886"/>
            <a:chOff x="1634220" y="3033688"/>
            <a:chExt cx="3644618" cy="22778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34220" y="3033688"/>
              <a:ext cx="3644618" cy="2277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68769"/>
            <a:ext cx="15888189" cy="1171781"/>
            <a:chOff x="1104911" y="868769"/>
            <a:chExt cx="15888189" cy="11717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68769"/>
              <a:ext cx="15888189" cy="11717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4906" y="2310411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066F5AC-B580-B3C8-7FDD-3C61AEBA8F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55" y="3186468"/>
            <a:ext cx="6321029" cy="58455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FB6C88-B6EB-FA78-2408-3C381CE796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9254" y="3212470"/>
            <a:ext cx="8259676" cy="582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62714" y="7850774"/>
            <a:ext cx="680950" cy="381148"/>
            <a:chOff x="2362714" y="7850774"/>
            <a:chExt cx="680950" cy="381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2714" y="7850774"/>
              <a:ext cx="680950" cy="381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4906" y="2310411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62714" y="3017008"/>
            <a:ext cx="5341897" cy="6171429"/>
            <a:chOff x="2362714" y="3017008"/>
            <a:chExt cx="5341897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62714" y="3017008"/>
              <a:ext cx="534189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84213" y="3107141"/>
            <a:ext cx="8226571" cy="3290642"/>
            <a:chOff x="8084213" y="3107141"/>
            <a:chExt cx="8226571" cy="32906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4213" y="3107141"/>
              <a:ext cx="8226571" cy="32906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13039" y="3381667"/>
            <a:ext cx="3797130" cy="274830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4933" y="3382667"/>
            <a:ext cx="3215123" cy="236068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55857" y="6486895"/>
            <a:ext cx="3688190" cy="26765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4933" y="6486895"/>
            <a:ext cx="3539780" cy="12297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38095"/>
            <a:ext cx="15888189" cy="8447619"/>
            <a:chOff x="1198762" y="938095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01918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38095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33979" y="2461837"/>
            <a:ext cx="2192842" cy="6439333"/>
            <a:chOff x="3633979" y="2461837"/>
            <a:chExt cx="2192842" cy="6439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3979" y="2461837"/>
              <a:ext cx="2192842" cy="6439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30634" y="2265197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48331" y="3078922"/>
            <a:ext cx="9864428" cy="5573359"/>
            <a:chOff x="6648331" y="3078922"/>
            <a:chExt cx="9864428" cy="55733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48331" y="3078922"/>
              <a:ext cx="9864428" cy="55733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27314" y="3206857"/>
            <a:ext cx="9999516" cy="53618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38095"/>
            <a:ext cx="15888189" cy="8447619"/>
            <a:chOff x="1198762" y="938095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01918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38095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0634" y="2265197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173850-DC94-E302-FD78-FA660B1E58A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t="8893" r="43686" b="50245"/>
          <a:stretch/>
        </p:blipFill>
        <p:spPr>
          <a:xfrm>
            <a:off x="1348820" y="3835143"/>
            <a:ext cx="15622509" cy="40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38095"/>
            <a:ext cx="15888189" cy="8447619"/>
            <a:chOff x="1198762" y="938095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01918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38095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0634" y="2265197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65016EA-5DD7-471D-FA55-DF075021F28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4" t="9660" r="9847" b="50302"/>
          <a:stretch/>
        </p:blipFill>
        <p:spPr>
          <a:xfrm>
            <a:off x="1258701" y="3922213"/>
            <a:ext cx="11831837" cy="40428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678555-0CFD-5A95-BBD5-A5C36A4CFCA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t="51017" r="77680" b="8945"/>
          <a:stretch/>
        </p:blipFill>
        <p:spPr>
          <a:xfrm>
            <a:off x="13083053" y="3896403"/>
            <a:ext cx="3840408" cy="40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38095"/>
            <a:ext cx="15888189" cy="8447619"/>
            <a:chOff x="1198762" y="938095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01918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38095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0634" y="2265197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268658A-1214-3207-46E5-2515F3DF415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7" t="51017" r="32615" b="8393"/>
          <a:stretch/>
        </p:blipFill>
        <p:spPr>
          <a:xfrm>
            <a:off x="1278676" y="3861921"/>
            <a:ext cx="1554065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38095"/>
            <a:ext cx="15888189" cy="8447619"/>
            <a:chOff x="1198762" y="938095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01918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38095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30634" y="2265197"/>
            <a:ext cx="9101955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15C58D-918C-9C1A-5A25-A1D5E31FC20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71" t="50251" r="20757" b="7995"/>
          <a:stretch/>
        </p:blipFill>
        <p:spPr>
          <a:xfrm>
            <a:off x="7138561" y="3635947"/>
            <a:ext cx="3820888" cy="41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9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49877" y="2757971"/>
            <a:ext cx="11449453" cy="3814099"/>
            <a:chOff x="3449877" y="2757971"/>
            <a:chExt cx="11449453" cy="38140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9877" y="2757971"/>
              <a:ext cx="11449453" cy="38140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1196" y="951277"/>
            <a:ext cx="6682352" cy="11460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74906" y="2310411"/>
            <a:ext cx="9541631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49316" y="6302211"/>
            <a:ext cx="13780138" cy="2851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93162" y="3966718"/>
            <a:ext cx="2842480" cy="1031882"/>
            <a:chOff x="4193162" y="3966718"/>
            <a:chExt cx="2842480" cy="1031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6113" y="3534967"/>
              <a:ext cx="5684960" cy="206376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3162" y="3966718"/>
              <a:ext cx="2842480" cy="1031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02116" y="3832521"/>
            <a:ext cx="754387" cy="709647"/>
            <a:chOff x="4402116" y="3832521"/>
            <a:chExt cx="754387" cy="7096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16" y="3832521"/>
              <a:ext cx="754387" cy="709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8439" y="7688642"/>
            <a:ext cx="3141202" cy="1072360"/>
            <a:chOff x="3958439" y="7688642"/>
            <a:chExt cx="3141202" cy="10723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5332" y="7239955"/>
              <a:ext cx="6282403" cy="21447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8439" y="7688642"/>
              <a:ext cx="3141202" cy="10723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21381" y="820078"/>
            <a:ext cx="2820740" cy="988055"/>
            <a:chOff x="4221381" y="820078"/>
            <a:chExt cx="2820740" cy="988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91626" y="406665"/>
              <a:ext cx="5641480" cy="197611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1381" y="820078"/>
              <a:ext cx="2820740" cy="9880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57165" y="7428571"/>
            <a:ext cx="878685" cy="709647"/>
            <a:chOff x="4157165" y="7428571"/>
            <a:chExt cx="878685" cy="7096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7165" y="7428571"/>
              <a:ext cx="878685" cy="7096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02116" y="465254"/>
            <a:ext cx="810824" cy="709647"/>
            <a:chOff x="4402116" y="465254"/>
            <a:chExt cx="810824" cy="7096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2116" y="465254"/>
              <a:ext cx="810824" cy="709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72616" y="-85714"/>
            <a:ext cx="2685869" cy="10457143"/>
            <a:chOff x="-372616" y="-85714"/>
            <a:chExt cx="2685869" cy="1045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2616" y="-85714"/>
              <a:ext cx="2685869" cy="1045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16200000">
            <a:off x="-624734" y="4707754"/>
            <a:ext cx="3585336" cy="6423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12913" y="689746"/>
            <a:ext cx="8143644" cy="3115734"/>
            <a:chOff x="7512913" y="689746"/>
            <a:chExt cx="8143644" cy="3115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95301" y="-613910"/>
              <a:ext cx="16287288" cy="623146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2913" y="689746"/>
              <a:ext cx="8143644" cy="31157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49411" y="816293"/>
            <a:ext cx="3310557" cy="276623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86703" y="531088"/>
            <a:ext cx="567471" cy="48770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88996" y="7488400"/>
            <a:ext cx="666347" cy="5702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12913" y="3972288"/>
            <a:ext cx="8143644" cy="3456284"/>
            <a:chOff x="7512913" y="3972288"/>
            <a:chExt cx="8143644" cy="34562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23086" y="2526141"/>
              <a:ext cx="16287288" cy="691256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512913" y="3972288"/>
              <a:ext cx="8143644" cy="345628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37598" y="4425417"/>
            <a:ext cx="4155023" cy="25566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12913" y="7643484"/>
            <a:ext cx="8143644" cy="1114843"/>
            <a:chOff x="7512913" y="7643484"/>
            <a:chExt cx="8143644" cy="11148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2050" y="7177021"/>
              <a:ext cx="16287288" cy="222968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12913" y="7643484"/>
              <a:ext cx="8143644" cy="11148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77634" y="7774277"/>
            <a:ext cx="6320118" cy="75369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83858" y="778405"/>
            <a:ext cx="3057694" cy="10475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725628" y="4166611"/>
            <a:ext cx="2285659" cy="85853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582467" y="7795899"/>
            <a:ext cx="2387783" cy="85853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86706" y="3887496"/>
            <a:ext cx="665395" cy="5702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01411" y="5605644"/>
            <a:ext cx="6171429" cy="6171429"/>
            <a:chOff x="12801411" y="5605644"/>
            <a:chExt cx="6171429" cy="61714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801411" y="5605644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1196" y="951277"/>
            <a:ext cx="6682352" cy="114604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74906" y="2310411"/>
            <a:ext cx="9541631" cy="78634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18AD6C-9C6B-87C3-4323-457940FC6D3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5" t="8110" r="9735" b="8666"/>
          <a:stretch/>
        </p:blipFill>
        <p:spPr>
          <a:xfrm>
            <a:off x="2116358" y="3286449"/>
            <a:ext cx="13865294" cy="54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9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8"/>
            <a:ext cx="785584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4040" y="2265202"/>
            <a:ext cx="9073021" cy="790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91116" y="3212177"/>
            <a:ext cx="9556255" cy="5573359"/>
            <a:chOff x="6791116" y="3212177"/>
            <a:chExt cx="9556255" cy="5573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1116" y="3212177"/>
              <a:ext cx="9556255" cy="55733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55410" y="3412687"/>
            <a:ext cx="4497654" cy="23385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914377" y="5929854"/>
            <a:ext cx="4363998" cy="2196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10939" y="5908887"/>
            <a:ext cx="196841" cy="1901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11069" y="2456348"/>
            <a:ext cx="4728438" cy="6398981"/>
            <a:chOff x="1711069" y="2456348"/>
            <a:chExt cx="4728438" cy="63989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1069" y="2456348"/>
              <a:ext cx="4728438" cy="63989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91412" y="3361969"/>
            <a:ext cx="4432939" cy="26242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55410" y="6097706"/>
            <a:ext cx="7124787" cy="261474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8"/>
            <a:ext cx="785584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4040" y="2265202"/>
            <a:ext cx="9073021" cy="790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8F9AC89-A82B-2FCC-8160-DCD7BE8CC6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t="10910" r="9580" b="57779"/>
          <a:stretch/>
        </p:blipFill>
        <p:spPr>
          <a:xfrm>
            <a:off x="1194974" y="3055833"/>
            <a:ext cx="15708061" cy="616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6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8"/>
            <a:ext cx="785584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4040" y="2265202"/>
            <a:ext cx="9073021" cy="790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30569-9B8D-EC58-646E-74ED04290BC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4" t="42434" r="9466" b="26498"/>
          <a:stretch/>
        </p:blipFill>
        <p:spPr>
          <a:xfrm>
            <a:off x="1396124" y="3142425"/>
            <a:ext cx="15163800" cy="59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58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8"/>
            <a:ext cx="785584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4040" y="2265202"/>
            <a:ext cx="9073021" cy="7906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46B579-8147-E6CC-8EC7-45522692A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t="73693" r="68854" b="9340"/>
          <a:stretch/>
        </p:blipFill>
        <p:spPr>
          <a:xfrm>
            <a:off x="5596126" y="3312887"/>
            <a:ext cx="6650935" cy="55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82095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07546" y="2242114"/>
            <a:ext cx="12481460" cy="7863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64192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5831" y="3053525"/>
            <a:ext cx="14694954" cy="5573359"/>
            <a:chOff x="1615831" y="3053525"/>
            <a:chExt cx="14694954" cy="5573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5831" y="3053525"/>
              <a:ext cx="14694954" cy="55733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9894" y="3627394"/>
            <a:ext cx="5691615" cy="41479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87518" y="3364375"/>
            <a:ext cx="5249119" cy="45038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62476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1333"/>
            <a:ext cx="762298" cy="7106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99536" y="2693006"/>
            <a:ext cx="4436332" cy="2483251"/>
            <a:chOff x="2499536" y="2693006"/>
            <a:chExt cx="4436332" cy="24832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9536" y="2693006"/>
              <a:ext cx="4436332" cy="24832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85615" y="2377956"/>
            <a:ext cx="5383581" cy="4154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1194" y="5622996"/>
            <a:ext cx="5614760" cy="3352369"/>
            <a:chOff x="1581194" y="5622996"/>
            <a:chExt cx="5614760" cy="33523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1194" y="5622996"/>
              <a:ext cx="5614760" cy="3352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50029" y="5622996"/>
            <a:ext cx="9207178" cy="2199218"/>
            <a:chOff x="7550029" y="5622996"/>
            <a:chExt cx="9207178" cy="21992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0029" y="5622996"/>
              <a:ext cx="9207178" cy="219921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14515" y="5340505"/>
            <a:ext cx="2731407" cy="39593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98582" y="5862351"/>
            <a:ext cx="9633530" cy="17158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511933" y="2554329"/>
            <a:ext cx="9207178" cy="2199218"/>
            <a:chOff x="7511933" y="2554329"/>
            <a:chExt cx="9207178" cy="21992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1933" y="2554329"/>
              <a:ext cx="9207178" cy="219921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70721" y="2896898"/>
            <a:ext cx="9818921" cy="14027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62476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51983" y="2341188"/>
            <a:ext cx="3818476" cy="354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69897" y="5658172"/>
            <a:ext cx="9207178" cy="2864206"/>
            <a:chOff x="7369897" y="5658172"/>
            <a:chExt cx="9207178" cy="28642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69897" y="5658172"/>
              <a:ext cx="9207178" cy="28642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53805" y="5489728"/>
            <a:ext cx="5066502" cy="3959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45515" y="5743101"/>
            <a:ext cx="9763178" cy="26984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98441" y="2774756"/>
            <a:ext cx="9207178" cy="1701434"/>
            <a:chOff x="7398441" y="2774756"/>
            <a:chExt cx="9207178" cy="17014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98441" y="2774756"/>
              <a:ext cx="9207178" cy="17014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96041" y="2660470"/>
            <a:ext cx="4611759" cy="2755077"/>
            <a:chOff x="2496041" y="2660470"/>
            <a:chExt cx="4611759" cy="275507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96041" y="2660470"/>
              <a:ext cx="4611759" cy="27550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38110" y="5775928"/>
            <a:ext cx="4584580" cy="2876353"/>
            <a:chOff x="2438110" y="5775928"/>
            <a:chExt cx="4584580" cy="287635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38110" y="5775928"/>
              <a:ext cx="4584580" cy="287635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214548" y="2927210"/>
            <a:ext cx="9568302" cy="13828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62476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3564" y="643269"/>
            <a:ext cx="688841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1832" y="2652056"/>
            <a:ext cx="6171429" cy="3621884"/>
            <a:chOff x="1831832" y="2652056"/>
            <a:chExt cx="6171429" cy="36218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31832" y="2652056"/>
              <a:ext cx="6171429" cy="36218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4391" y="6273940"/>
            <a:ext cx="15083130" cy="2721198"/>
            <a:chOff x="1534391" y="6273940"/>
            <a:chExt cx="15083130" cy="27211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4391" y="6273940"/>
              <a:ext cx="15083130" cy="272119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62669" y="2129041"/>
            <a:ext cx="2603176" cy="53331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00591" y="3451591"/>
            <a:ext cx="8865167" cy="15752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5648" y="5959788"/>
            <a:ext cx="2395662" cy="429649"/>
            <a:chOff x="1205648" y="5959788"/>
            <a:chExt cx="2395662" cy="4296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5648" y="5959788"/>
              <a:ext cx="2395662" cy="42964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7554" y="6006360"/>
            <a:ext cx="2071693" cy="38095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3669" y="6704549"/>
            <a:ext cx="6979969" cy="171415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62182" y="6628501"/>
            <a:ext cx="6947438" cy="17445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153363" y="8404667"/>
            <a:ext cx="11960842" cy="65687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977503" y="8461707"/>
            <a:ext cx="680950" cy="381148"/>
            <a:chOff x="2977503" y="8461707"/>
            <a:chExt cx="680950" cy="381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7503" y="8461707"/>
              <a:ext cx="680950" cy="381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9412" y="877203"/>
            <a:ext cx="5568171" cy="11322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0049" y="2687658"/>
            <a:ext cx="1125994" cy="7618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9782" y="3247648"/>
            <a:ext cx="4397493" cy="237482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07049" y="2675753"/>
            <a:ext cx="2650280" cy="76189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88001" y="3328134"/>
            <a:ext cx="4602854" cy="20533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5373" y="6127935"/>
            <a:ext cx="847156" cy="6540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90258" y="6796639"/>
            <a:ext cx="4626397" cy="19931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83525" y="6118973"/>
            <a:ext cx="1435994" cy="7618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33715" y="6784734"/>
            <a:ext cx="4649396" cy="2045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3689" y="2534265"/>
            <a:ext cx="941755" cy="10103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421" y="643588"/>
            <a:ext cx="762498" cy="7020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136070" y="5948020"/>
            <a:ext cx="986660" cy="10103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31878" y="2534265"/>
            <a:ext cx="996974" cy="10103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143686" y="5948020"/>
            <a:ext cx="1003603" cy="101030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59764" y="4097222"/>
            <a:ext cx="3471888" cy="12719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6605" y="5567905"/>
            <a:ext cx="3282911" cy="20105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68016" y="5638810"/>
            <a:ext cx="10861708" cy="20371"/>
            <a:chOff x="5368016" y="5638810"/>
            <a:chExt cx="10861708" cy="203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68016" y="5638810"/>
              <a:ext cx="10861708" cy="20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56221" y="3988031"/>
            <a:ext cx="2395607" cy="20371"/>
            <a:chOff x="9756221" y="3988031"/>
            <a:chExt cx="2395607" cy="2037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9756221" y="3988031"/>
              <a:ext cx="2395607" cy="20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8593" y="7323238"/>
            <a:ext cx="2510864" cy="20371"/>
            <a:chOff x="9698593" y="7323238"/>
            <a:chExt cx="2510864" cy="203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9698593" y="7323238"/>
              <a:ext cx="2510864" cy="2037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487171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13565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68750" cy="543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16296" y="5249284"/>
            <a:ext cx="3828208" cy="3855279"/>
            <a:chOff x="2816296" y="5249284"/>
            <a:chExt cx="3828208" cy="38552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6296" y="5249284"/>
              <a:ext cx="3828208" cy="38552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69839" y="2212033"/>
            <a:ext cx="3946055" cy="889587"/>
            <a:chOff x="1969839" y="2212033"/>
            <a:chExt cx="3946055" cy="889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9839" y="2212033"/>
              <a:ext cx="3946055" cy="8895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18412" y="2362405"/>
            <a:ext cx="2551880" cy="58928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21422" y="3265245"/>
            <a:ext cx="5269174" cy="1958642"/>
            <a:chOff x="1821422" y="3265245"/>
            <a:chExt cx="5269174" cy="19586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21422" y="3265245"/>
              <a:ext cx="5269174" cy="19586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86382" y="2934795"/>
            <a:ext cx="8784613" cy="262850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86382" y="5901117"/>
            <a:ext cx="8942118" cy="31356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081990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89811" y="7980095"/>
            <a:ext cx="680950" cy="381148"/>
            <a:chOff x="5989811" y="7980095"/>
            <a:chExt cx="680950" cy="381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9811" y="7980095"/>
              <a:ext cx="680950" cy="381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62498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12763" y="2850220"/>
            <a:ext cx="5781063" cy="30526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25742" y="2634763"/>
            <a:ext cx="6728026" cy="5016189"/>
            <a:chOff x="2625742" y="2634763"/>
            <a:chExt cx="6728026" cy="5016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5742" y="2634763"/>
              <a:ext cx="6728026" cy="50161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40341" y="3803403"/>
            <a:ext cx="1043803" cy="3481557"/>
            <a:chOff x="5940341" y="3803403"/>
            <a:chExt cx="1043803" cy="34815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60000">
              <a:off x="5940341" y="3803403"/>
              <a:ext cx="1043803" cy="34815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46427" y="3572330"/>
            <a:ext cx="920614" cy="1533326"/>
            <a:chOff x="3546427" y="3572330"/>
            <a:chExt cx="920614" cy="153332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00000">
              <a:off x="3546427" y="3572330"/>
              <a:ext cx="920614" cy="15333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66039" y="4184122"/>
            <a:ext cx="1165948" cy="2796309"/>
            <a:chOff x="4766039" y="4184122"/>
            <a:chExt cx="1165948" cy="27963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0">
              <a:off x="4766039" y="4184122"/>
              <a:ext cx="1165948" cy="27963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24870" y="2568970"/>
            <a:ext cx="752751" cy="3070323"/>
            <a:chOff x="8224870" y="2568970"/>
            <a:chExt cx="752751" cy="30703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420000">
              <a:off x="8224870" y="2568970"/>
              <a:ext cx="752751" cy="30703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381736" y="3956176"/>
            <a:ext cx="506853" cy="1050935"/>
            <a:chOff x="4381736" y="3956176"/>
            <a:chExt cx="506853" cy="105093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80000">
              <a:off x="4381736" y="3956176"/>
              <a:ext cx="506853" cy="105093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12667" y="7770773"/>
            <a:ext cx="8468918" cy="6570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88657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0" y="684242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8419" y="2404664"/>
            <a:ext cx="5220488" cy="8675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04200" y="3515030"/>
            <a:ext cx="14077315" cy="5137252"/>
            <a:chOff x="2104200" y="3515030"/>
            <a:chExt cx="14077315" cy="51372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04200" y="3515030"/>
              <a:ext cx="14077315" cy="5137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069" y="2842613"/>
            <a:ext cx="3946055" cy="889587"/>
            <a:chOff x="1711069" y="2842613"/>
            <a:chExt cx="3946055" cy="8895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11069" y="2842613"/>
              <a:ext cx="3946055" cy="8895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6079" y="2872727"/>
            <a:ext cx="2731415" cy="630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59895" y="6491878"/>
            <a:ext cx="12678789" cy="20140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1429" y="4452652"/>
            <a:ext cx="1631003" cy="1631003"/>
            <a:chOff x="9371429" y="4452652"/>
            <a:chExt cx="1631003" cy="16310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71429" y="4452652"/>
              <a:ext cx="1631003" cy="16310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48417" y="3891267"/>
            <a:ext cx="1860937" cy="2503180"/>
            <a:chOff x="6748417" y="3891267"/>
            <a:chExt cx="1860937" cy="250318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8417" y="3891267"/>
              <a:ext cx="1860937" cy="2503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88657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0" y="684242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8419" y="2404664"/>
            <a:ext cx="5220488" cy="86756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1069" y="2842613"/>
            <a:ext cx="3946055" cy="889587"/>
            <a:chOff x="1711069" y="2842613"/>
            <a:chExt cx="3946055" cy="8895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11069" y="2842613"/>
              <a:ext cx="3946055" cy="889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04200" y="3447367"/>
            <a:ext cx="14077315" cy="5272141"/>
            <a:chOff x="2104200" y="3447367"/>
            <a:chExt cx="14077315" cy="52721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4200" y="3447367"/>
              <a:ext cx="14077315" cy="527214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6079" y="2872727"/>
            <a:ext cx="2731415" cy="63049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90822" y="3396913"/>
            <a:ext cx="14504111" cy="48129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88657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8419" y="2404664"/>
            <a:ext cx="5220488" cy="8675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5981" y="3649167"/>
            <a:ext cx="14077315" cy="5137252"/>
            <a:chOff x="2075981" y="3649167"/>
            <a:chExt cx="14077315" cy="5137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5981" y="3649167"/>
              <a:ext cx="14077315" cy="5137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1069" y="3204373"/>
            <a:ext cx="3946055" cy="889587"/>
            <a:chOff x="1711069" y="3204373"/>
            <a:chExt cx="3946055" cy="8895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1069" y="3204373"/>
              <a:ext cx="3946055" cy="8895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18412" y="3429672"/>
            <a:ext cx="3666633" cy="58928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5497" y="4575125"/>
            <a:ext cx="13203842" cy="16651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11926" y="7212882"/>
            <a:ext cx="3597598" cy="3566119"/>
            <a:chOff x="14611926" y="7212882"/>
            <a:chExt cx="3597598" cy="35661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11926" y="7212882"/>
              <a:ext cx="3597598" cy="3566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962" cy="11460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438980" y="2955943"/>
            <a:ext cx="3462766" cy="438635"/>
            <a:chOff x="3438980" y="2955943"/>
            <a:chExt cx="3462766" cy="4386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8980" y="2955943"/>
              <a:ext cx="3462766" cy="438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1678" y="3756733"/>
            <a:ext cx="4332360" cy="412698"/>
            <a:chOff x="3451678" y="3756733"/>
            <a:chExt cx="4332360" cy="4126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1678" y="3756733"/>
              <a:ext cx="4332360" cy="4126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13583" y="3394579"/>
            <a:ext cx="3695238" cy="362155"/>
            <a:chOff x="3413583" y="3394579"/>
            <a:chExt cx="3695238" cy="3621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13583" y="3394579"/>
              <a:ext cx="3695238" cy="36215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666705" y="7638773"/>
            <a:ext cx="777246" cy="60700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9963" y="7638877"/>
            <a:ext cx="1114326" cy="6065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52712" y="4782967"/>
            <a:ext cx="12780290" cy="3882013"/>
            <a:chOff x="2752712" y="4782967"/>
            <a:chExt cx="12780290" cy="38820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2712" y="4782967"/>
              <a:ext cx="12780290" cy="388201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18734" y="7633174"/>
            <a:ext cx="880798" cy="6735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895765" y="2348601"/>
            <a:ext cx="2991863" cy="613715"/>
            <a:chOff x="2895765" y="2348601"/>
            <a:chExt cx="2991863" cy="61371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95765" y="2348601"/>
              <a:ext cx="2991863" cy="6137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98524" y="5313684"/>
            <a:ext cx="2192118" cy="2379260"/>
            <a:chOff x="3898524" y="5313684"/>
            <a:chExt cx="2192118" cy="23792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98524" y="5313684"/>
              <a:ext cx="2192118" cy="23792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04502" y="5484227"/>
            <a:ext cx="2512929" cy="2070025"/>
            <a:chOff x="7604502" y="5484227"/>
            <a:chExt cx="2512929" cy="207002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04502" y="5484227"/>
              <a:ext cx="2512929" cy="20700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488388" y="5410689"/>
            <a:ext cx="2368501" cy="2054675"/>
            <a:chOff x="11488388" y="5410689"/>
            <a:chExt cx="2368501" cy="205467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88388" y="5410689"/>
              <a:ext cx="2368501" cy="20546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889594" y="4505940"/>
            <a:ext cx="1447619" cy="558421"/>
            <a:chOff x="2889594" y="4505940"/>
            <a:chExt cx="1447619" cy="55842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89594" y="4505940"/>
              <a:ext cx="1447619" cy="558421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925067" y="4446513"/>
            <a:ext cx="1395937" cy="65956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611926" y="7212882"/>
            <a:ext cx="3597598" cy="3566119"/>
            <a:chOff x="14611926" y="7212882"/>
            <a:chExt cx="3597598" cy="356611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11926" y="7212882"/>
              <a:ext cx="3597598" cy="35661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962" cy="11460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11926" y="7212882"/>
            <a:ext cx="3597598" cy="3566119"/>
            <a:chOff x="14611926" y="7212882"/>
            <a:chExt cx="3597598" cy="35661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11926" y="7212882"/>
              <a:ext cx="3597598" cy="35661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17027" y="2833630"/>
            <a:ext cx="6171429" cy="768101"/>
            <a:chOff x="1817027" y="2833630"/>
            <a:chExt cx="6171429" cy="7681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7027" y="2833630"/>
              <a:ext cx="6171429" cy="768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63610" y="3840693"/>
            <a:ext cx="12989872" cy="4480238"/>
            <a:chOff x="1863610" y="3840693"/>
            <a:chExt cx="12989872" cy="44802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63610" y="3840693"/>
              <a:ext cx="12989872" cy="44802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83813" y="3169990"/>
            <a:ext cx="7607764" cy="8491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694" cy="1146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60574" y="4066630"/>
            <a:ext cx="6564532" cy="2936729"/>
            <a:chOff x="9860574" y="4066630"/>
            <a:chExt cx="6564532" cy="29367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0574" y="4066630"/>
              <a:ext cx="6564532" cy="29367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5236" y="2480853"/>
            <a:ext cx="2467224" cy="247619"/>
            <a:chOff x="1995236" y="2480853"/>
            <a:chExt cx="2467224" cy="2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5236" y="2480853"/>
              <a:ext cx="2467224" cy="2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13168" y="3717467"/>
            <a:ext cx="1128869" cy="622577"/>
            <a:chOff x="10013168" y="3717467"/>
            <a:chExt cx="1128869" cy="622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13168" y="3717467"/>
              <a:ext cx="1128869" cy="6225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00408" y="3715515"/>
            <a:ext cx="1011251" cy="67370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66947" y="4359481"/>
            <a:ext cx="5351368" cy="26931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96124" y="2468154"/>
            <a:ext cx="4098616" cy="3281382"/>
            <a:chOff x="1396124" y="2468154"/>
            <a:chExt cx="4098616" cy="328138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6124" y="2468154"/>
              <a:ext cx="4098616" cy="32813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94741" y="2427693"/>
            <a:ext cx="4013525" cy="3101837"/>
            <a:chOff x="5494741" y="2427693"/>
            <a:chExt cx="4013525" cy="31018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94741" y="2427693"/>
              <a:ext cx="4013525" cy="310183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45433" y="5843269"/>
            <a:ext cx="3895892" cy="3244190"/>
            <a:chOff x="3445433" y="5843269"/>
            <a:chExt cx="3895892" cy="324419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45433" y="5843269"/>
              <a:ext cx="3895892" cy="3244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694" cy="1146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19048" y="4023390"/>
            <a:ext cx="5919590" cy="2569077"/>
            <a:chOff x="9219048" y="4023390"/>
            <a:chExt cx="5919590" cy="25690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9048" y="4023390"/>
              <a:ext cx="5919590" cy="25690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18874" y="4276089"/>
            <a:ext cx="5352873" cy="21581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71641" y="3693248"/>
            <a:ext cx="1128869" cy="622577"/>
            <a:chOff x="9371641" y="3693248"/>
            <a:chExt cx="1128869" cy="6225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71641" y="3693248"/>
              <a:ext cx="1128869" cy="62257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89977" y="3691296"/>
            <a:ext cx="1241594" cy="6737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8982" y="2528939"/>
            <a:ext cx="4476208" cy="3117862"/>
            <a:chOff x="1288982" y="2528939"/>
            <a:chExt cx="4476208" cy="31178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8982" y="2528939"/>
              <a:ext cx="4476208" cy="31178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99448" y="4606249"/>
            <a:ext cx="4178887" cy="4046032"/>
            <a:chOff x="4599448" y="4606249"/>
            <a:chExt cx="4178887" cy="404603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9448" y="4606249"/>
              <a:ext cx="4178887" cy="4046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694" cy="1146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71745" y="4231503"/>
            <a:ext cx="7839075" cy="2152851"/>
            <a:chOff x="8471745" y="4231503"/>
            <a:chExt cx="7839075" cy="21528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1745" y="4231503"/>
              <a:ext cx="7839075" cy="21528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62048" y="4608015"/>
            <a:ext cx="7335663" cy="163474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24339" y="3901360"/>
            <a:ext cx="1128869" cy="622577"/>
            <a:chOff x="8624339" y="3901360"/>
            <a:chExt cx="1128869" cy="6225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24339" y="3901360"/>
              <a:ext cx="1128869" cy="62257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42674" y="3899410"/>
            <a:ext cx="1254909" cy="6737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46273" y="2447321"/>
            <a:ext cx="6171429" cy="680409"/>
            <a:chOff x="1746273" y="2447321"/>
            <a:chExt cx="6171429" cy="68040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46273" y="2447321"/>
              <a:ext cx="6171429" cy="6804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273" y="3000746"/>
            <a:ext cx="6171429" cy="5997381"/>
            <a:chOff x="1746273" y="3000746"/>
            <a:chExt cx="6171429" cy="59973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6273" y="3000746"/>
              <a:ext cx="6171429" cy="5997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8099694" cy="11460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44369" y="2398347"/>
            <a:ext cx="15447165" cy="6683266"/>
            <a:chOff x="1344369" y="2398347"/>
            <a:chExt cx="15447165" cy="66832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4369" y="2398347"/>
              <a:ext cx="15447165" cy="66832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8632" y="2838926"/>
            <a:ext cx="7117572" cy="1962690"/>
            <a:chOff x="5388632" y="2838926"/>
            <a:chExt cx="7117572" cy="19626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8632" y="2838926"/>
              <a:ext cx="7117572" cy="196269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62786" y="4211142"/>
            <a:ext cx="8181061" cy="6687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47415" y="3085164"/>
            <a:ext cx="769247" cy="769247"/>
            <a:chOff x="11347415" y="3085164"/>
            <a:chExt cx="769247" cy="7692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3860000">
              <a:off x="11347415" y="3085164"/>
              <a:ext cx="769247" cy="7692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28574" y="3469787"/>
            <a:ext cx="5133811" cy="5432150"/>
            <a:chOff x="2328574" y="3469787"/>
            <a:chExt cx="5133811" cy="54321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8574" y="3469787"/>
              <a:ext cx="5133811" cy="54321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6124" y="3725033"/>
            <a:ext cx="6908794" cy="5563136"/>
            <a:chOff x="1396124" y="3725033"/>
            <a:chExt cx="6908794" cy="55631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6124" y="3725033"/>
              <a:ext cx="6908794" cy="556313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56697" y="5179649"/>
            <a:ext cx="8003909" cy="277665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85979" y="2053249"/>
            <a:ext cx="3061593" cy="690196"/>
            <a:chOff x="7685979" y="2053249"/>
            <a:chExt cx="3061593" cy="6901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85979" y="2053249"/>
              <a:ext cx="3061593" cy="6901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466835" y="2030183"/>
            <a:ext cx="3978992" cy="858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487171" cy="11347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43589"/>
            <a:ext cx="713565" cy="702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68750" cy="543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06431" y="3692378"/>
            <a:ext cx="5035616" cy="3452994"/>
            <a:chOff x="1706431" y="3692378"/>
            <a:chExt cx="5035616" cy="34529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6431" y="3692378"/>
              <a:ext cx="5035616" cy="34529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69839" y="2455026"/>
            <a:ext cx="3946055" cy="889587"/>
            <a:chOff x="1969839" y="2455026"/>
            <a:chExt cx="3946055" cy="889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9839" y="2455026"/>
              <a:ext cx="3946055" cy="8895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2849" y="2605401"/>
            <a:ext cx="2664680" cy="58928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77548" y="2171471"/>
            <a:ext cx="8722576" cy="5227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18263" y="6363829"/>
            <a:ext cx="2803862" cy="2924340"/>
            <a:chOff x="5718263" y="6363829"/>
            <a:chExt cx="2803862" cy="292434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18263" y="6363829"/>
              <a:ext cx="2803862" cy="292434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0846" y="7293856"/>
            <a:ext cx="8678039" cy="12445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95951" y="6604424"/>
            <a:ext cx="1854587" cy="4444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916618" cy="11269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75981" y="2412506"/>
            <a:ext cx="14077315" cy="6373912"/>
            <a:chOff x="2075981" y="2412506"/>
            <a:chExt cx="14077315" cy="63739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5981" y="2412506"/>
              <a:ext cx="14077315" cy="63739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19306" y="3470097"/>
            <a:ext cx="13268261" cy="20031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37864" y="7003358"/>
            <a:ext cx="3597598" cy="3566119"/>
            <a:chOff x="15137864" y="7003358"/>
            <a:chExt cx="3597598" cy="35661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37864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42649" y="5523274"/>
            <a:ext cx="7108564" cy="86897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99792" y="2633937"/>
            <a:ext cx="6192335" cy="8662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89817" y="6227796"/>
            <a:ext cx="13872582" cy="248799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5603" y="877203"/>
            <a:ext cx="5590637" cy="111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0592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07017" y="2370370"/>
            <a:ext cx="13952656" cy="6281911"/>
            <a:chOff x="2607017" y="2370370"/>
            <a:chExt cx="13952656" cy="62819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07017" y="2370370"/>
              <a:ext cx="13952656" cy="6281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2823" y="7003358"/>
            <a:ext cx="3597598" cy="3566119"/>
            <a:chOff x="222823" y="7003358"/>
            <a:chExt cx="3597598" cy="35661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823" y="7003358"/>
              <a:ext cx="3597598" cy="35661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4449" y="2691392"/>
            <a:ext cx="14805385" cy="446232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5830304" cy="111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421" y="636084"/>
            <a:ext cx="765717" cy="7045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6173" y="2488106"/>
            <a:ext cx="16424709" cy="54896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74195" y="3306772"/>
            <a:ext cx="7899696" cy="2268918"/>
            <a:chOff x="2174195" y="3306772"/>
            <a:chExt cx="7899696" cy="22689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4195" y="3306772"/>
              <a:ext cx="7899696" cy="22689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90177" y="5417147"/>
            <a:ext cx="8750831" cy="2393579"/>
            <a:chOff x="7590177" y="5417147"/>
            <a:chExt cx="8750831" cy="23935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177" y="5417147"/>
              <a:ext cx="8750831" cy="23935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4043" y="4914063"/>
            <a:ext cx="9746594" cy="2268918"/>
            <a:chOff x="6124043" y="4914063"/>
            <a:chExt cx="9746594" cy="22689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453" y="3841311"/>
              <a:ext cx="19493187" cy="45378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4043" y="4914063"/>
              <a:ext cx="9746594" cy="22689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69410" y="4353259"/>
            <a:ext cx="11333314" cy="37112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33443" y="2801585"/>
            <a:ext cx="8413649" cy="2268918"/>
            <a:chOff x="2733443" y="2801585"/>
            <a:chExt cx="8413649" cy="2268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11675" y="1728833"/>
              <a:ext cx="16827297" cy="453783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3443" y="2801585"/>
              <a:ext cx="8413649" cy="226891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2560" y="2343206"/>
            <a:ext cx="9353625" cy="3478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400154" y="9884435"/>
            <a:ext cx="19016027" cy="455890"/>
            <a:chOff x="-400154" y="9884435"/>
            <a:chExt cx="19016027" cy="45589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00154" y="9884435"/>
              <a:ext cx="19016027" cy="455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32044" y="1260031"/>
            <a:ext cx="3763265" cy="3763265"/>
            <a:chOff x="10732044" y="1260031"/>
            <a:chExt cx="3763265" cy="37632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32044" y="1260031"/>
              <a:ext cx="3763265" cy="3763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19048"/>
            <a:ext cx="15888189" cy="8447619"/>
            <a:chOff x="1198762" y="919048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20966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19048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6185478"/>
            <a:ext cx="4774149" cy="5570545"/>
            <a:chOff x="0" y="6185478"/>
            <a:chExt cx="4774149" cy="5570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185478"/>
              <a:ext cx="4774149" cy="5570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9450" y="951669"/>
            <a:ext cx="6687876" cy="111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1" y="643589"/>
            <a:ext cx="713565" cy="70200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04412" y="9406221"/>
            <a:ext cx="1568750" cy="543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0954" y="2671479"/>
            <a:ext cx="10507613" cy="51329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63847" y="2728620"/>
            <a:ext cx="8358020" cy="3897658"/>
            <a:chOff x="4963847" y="2728620"/>
            <a:chExt cx="8358020" cy="38976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63847" y="2728620"/>
              <a:ext cx="8358020" cy="389765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62887" y="8061811"/>
            <a:ext cx="10007432" cy="65697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71670" y="8118952"/>
            <a:ext cx="680950" cy="381148"/>
            <a:chOff x="4971670" y="8118952"/>
            <a:chExt cx="680950" cy="3811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71670" y="8118952"/>
              <a:ext cx="680950" cy="381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762" y="919048"/>
            <a:ext cx="15888189" cy="8447619"/>
            <a:chOff x="1198762" y="919048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561536" y="-3120966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762" y="919048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47274" y="3143562"/>
            <a:ext cx="3451083" cy="3499197"/>
            <a:chOff x="7247274" y="3143562"/>
            <a:chExt cx="3451083" cy="34991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47274" y="3143562"/>
              <a:ext cx="3451083" cy="3499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69412" y="877203"/>
            <a:ext cx="4519609" cy="111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6420" y="638569"/>
            <a:ext cx="725851" cy="6268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4945" y="4906945"/>
            <a:ext cx="9915802" cy="34629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941716" y="4761709"/>
            <a:ext cx="680950" cy="381148"/>
            <a:chOff x="3941716" y="4761709"/>
            <a:chExt cx="680950" cy="381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41716" y="4761709"/>
              <a:ext cx="680950" cy="381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69412" y="877203"/>
            <a:ext cx="4811637" cy="1134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49468" y="2808249"/>
            <a:ext cx="2107128" cy="64379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11363" y="3429382"/>
            <a:ext cx="5283588" cy="134240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1733" y="2808249"/>
            <a:ext cx="1701147" cy="768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34048" y="3429382"/>
            <a:ext cx="5893882" cy="166701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58992" y="6085107"/>
            <a:ext cx="1461575" cy="7685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11372" y="6796934"/>
            <a:ext cx="6093378" cy="13528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81733" y="6072408"/>
            <a:ext cx="2687375" cy="7542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34104" y="6770263"/>
            <a:ext cx="5645987" cy="1342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05018" y="2622977"/>
            <a:ext cx="941755" cy="10103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420" y="638569"/>
            <a:ext cx="725851" cy="6268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3528" y="5813528"/>
            <a:ext cx="986660" cy="10103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615794" y="2589721"/>
            <a:ext cx="996974" cy="101030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90397" y="5813528"/>
            <a:ext cx="1003603" cy="101030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6665" y="5622072"/>
            <a:ext cx="14593079" cy="20371"/>
            <a:chOff x="1636665" y="5622072"/>
            <a:chExt cx="14593079" cy="2037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6665" y="5622072"/>
              <a:ext cx="14593079" cy="203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955239" y="4053009"/>
            <a:ext cx="2395607" cy="20371"/>
            <a:chOff x="7955239" y="4053009"/>
            <a:chExt cx="2395607" cy="203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7955239" y="4053009"/>
              <a:ext cx="2395607" cy="203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03759" y="7455178"/>
            <a:ext cx="2510864" cy="20371"/>
            <a:chOff x="7803759" y="7455178"/>
            <a:chExt cx="2510864" cy="203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7803759" y="7455178"/>
              <a:ext cx="2510864" cy="203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4868215" cy="2373835"/>
            <a:chOff x="12527711" y="7465364"/>
            <a:chExt cx="4868215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4868215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086" y="1391580"/>
            <a:ext cx="15888189" cy="8447619"/>
            <a:chOff x="1043086" y="1391580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717213" y="-2648434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3086" y="1391580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0877" y="3273502"/>
            <a:ext cx="4160227" cy="3923999"/>
            <a:chOff x="3270877" y="3273502"/>
            <a:chExt cx="4160227" cy="39239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0877" y="3273502"/>
              <a:ext cx="4160227" cy="3923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7338" y="3611624"/>
            <a:ext cx="5980127" cy="1661973"/>
            <a:chOff x="9327338" y="3611624"/>
            <a:chExt cx="5980127" cy="16619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7338" y="3611624"/>
              <a:ext cx="5980127" cy="166197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29450" y="951669"/>
            <a:ext cx="6123818" cy="113476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22534" y="2410240"/>
            <a:ext cx="5045001" cy="116700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46386" y="5447020"/>
            <a:ext cx="6024066" cy="1750482"/>
            <a:chOff x="9346386" y="5447020"/>
            <a:chExt cx="6024066" cy="17504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6386" y="5447020"/>
              <a:ext cx="6024066" cy="17504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6421" y="643589"/>
            <a:ext cx="713565" cy="70200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04412" y="9406221"/>
            <a:ext cx="1554074" cy="4107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38833" y="5662642"/>
            <a:ext cx="2782300" cy="5180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29382" y="4113413"/>
            <a:ext cx="4535539" cy="6590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43719" y="3852996"/>
            <a:ext cx="1179229" cy="1179229"/>
            <a:chOff x="9543719" y="3852996"/>
            <a:chExt cx="1179229" cy="11792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43719" y="3852996"/>
              <a:ext cx="1179229" cy="11792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067498" y="6964459"/>
            <a:ext cx="11824878" cy="229287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270877" y="4554613"/>
            <a:ext cx="4096144" cy="969093"/>
            <a:chOff x="3270877" y="4554613"/>
            <a:chExt cx="4096144" cy="9690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70877" y="4554613"/>
              <a:ext cx="4096144" cy="9690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3190" y="5620689"/>
            <a:ext cx="1403144" cy="1403144"/>
            <a:chOff x="9603190" y="5620689"/>
            <a:chExt cx="1403144" cy="14031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03190" y="5620689"/>
              <a:ext cx="1403144" cy="140314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90325" y="6105755"/>
            <a:ext cx="3688101" cy="4361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B5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711" y="7465364"/>
            <a:ext cx="5067126" cy="2373835"/>
            <a:chOff x="12527711" y="7465364"/>
            <a:chExt cx="5067126" cy="2373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711" y="7465364"/>
              <a:ext cx="5067126" cy="2373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911" y="840551"/>
            <a:ext cx="15888189" cy="8447619"/>
            <a:chOff x="1104911" y="840551"/>
            <a:chExt cx="15888189" cy="84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655388" y="-3199463"/>
              <a:ext cx="31776379" cy="1689523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1" y="840551"/>
              <a:ext cx="15888189" cy="84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911" y="859598"/>
            <a:ext cx="15888189" cy="1180952"/>
            <a:chOff x="1104911" y="859598"/>
            <a:chExt cx="15888189" cy="11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911" y="859598"/>
              <a:ext cx="15888189" cy="1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29450" y="951669"/>
            <a:ext cx="6649618" cy="11347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1938" y="3052878"/>
            <a:ext cx="3708575" cy="6735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2409" y="523382"/>
            <a:ext cx="1147430" cy="926692"/>
            <a:chOff x="822409" y="523382"/>
            <a:chExt cx="1147430" cy="9266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2409" y="523382"/>
              <a:ext cx="1147430" cy="92669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9269" y="687994"/>
            <a:ext cx="829517" cy="70200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7157" y="9406221"/>
            <a:ext cx="2172093" cy="2292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3651" y="3994906"/>
            <a:ext cx="5404515" cy="41840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54668" y="1172458"/>
            <a:ext cx="2874738" cy="5624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65304" y="5444563"/>
            <a:ext cx="5965292" cy="20371"/>
            <a:chOff x="6165304" y="5444563"/>
            <a:chExt cx="5965292" cy="203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165304" y="5444563"/>
              <a:ext cx="5965292" cy="203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7811" y="3052878"/>
            <a:ext cx="3855889" cy="67350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36773" y="4170341"/>
            <a:ext cx="5404382" cy="38144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jeewoo11@naver.com</cp:lastModifiedBy>
  <cp:revision>6</cp:revision>
  <dcterms:created xsi:type="dcterms:W3CDTF">2023-02-17T23:08:09Z</dcterms:created>
  <dcterms:modified xsi:type="dcterms:W3CDTF">2023-02-17T14:28:17Z</dcterms:modified>
</cp:coreProperties>
</file>